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62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F99FF"/>
    <a:srgbClr val="41719C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46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7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川住 幸子" userId="738be69533202458" providerId="LiveId" clId="{333A79E9-365D-4533-988D-124F58D3FEF6}"/>
    <pc:docChg chg="delSld">
      <pc:chgData name="川住 幸子" userId="738be69533202458" providerId="LiveId" clId="{333A79E9-365D-4533-988D-124F58D3FEF6}" dt="2021-08-21T06:52:42.044" v="2" actId="47"/>
      <pc:docMkLst>
        <pc:docMk/>
      </pc:docMkLst>
      <pc:sldChg chg="del">
        <pc:chgData name="川住 幸子" userId="738be69533202458" providerId="LiveId" clId="{333A79E9-365D-4533-988D-124F58D3FEF6}" dt="2021-08-21T06:51:34.441" v="0" actId="47"/>
        <pc:sldMkLst>
          <pc:docMk/>
          <pc:sldMk cId="1186103475" sldId="256"/>
        </pc:sldMkLst>
      </pc:sldChg>
      <pc:sldChg chg="del">
        <pc:chgData name="川住 幸子" userId="738be69533202458" providerId="LiveId" clId="{333A79E9-365D-4533-988D-124F58D3FEF6}" dt="2021-08-21T06:51:35.665" v="1" actId="47"/>
        <pc:sldMkLst>
          <pc:docMk/>
          <pc:sldMk cId="1101560746" sldId="260"/>
        </pc:sldMkLst>
      </pc:sldChg>
      <pc:sldChg chg="del">
        <pc:chgData name="川住 幸子" userId="738be69533202458" providerId="LiveId" clId="{333A79E9-365D-4533-988D-124F58D3FEF6}" dt="2021-08-21T06:52:42.044" v="2" actId="47"/>
        <pc:sldMkLst>
          <pc:docMk/>
          <pc:sldMk cId="620830115" sldId="26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9413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315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603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2940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3939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4450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8810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0389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0299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6730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9185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58FB6-F26E-4B48-8695-C987FD8881BE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2174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688931" y="826718"/>
            <a:ext cx="10659649" cy="3169085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highlight>
                <a:srgbClr val="9900CC"/>
              </a:highlight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77634" y="907222"/>
            <a:ext cx="11314176" cy="2175569"/>
          </a:xfrm>
          <a:noFill/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zh-CN" altLang="en-US" sz="4800" b="1" spc="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日本産業保健法学会第</a:t>
            </a:r>
            <a:r>
              <a:rPr lang="en-US" altLang="ja-JP" sz="4800" b="1" spc="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zh-CN" altLang="en-US" sz="4800" b="1" spc="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回学術大会</a:t>
            </a:r>
            <a:br>
              <a:rPr lang="zh-CN" altLang="en-US" sz="4800" b="1" spc="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4800" b="1" spc="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利益相反開示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890298" y="3087717"/>
            <a:ext cx="2236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dirty="0">
                <a:solidFill>
                  <a:srgbClr val="FFFF00"/>
                </a:solidFill>
              </a:rPr>
              <a:t>発表者名</a:t>
            </a:r>
          </a:p>
        </p:txBody>
      </p:sp>
      <p:sp>
        <p:nvSpPr>
          <p:cNvPr id="10" name="サブタイトル 2"/>
          <p:cNvSpPr txBox="1">
            <a:spLocks/>
          </p:cNvSpPr>
          <p:nvPr/>
        </p:nvSpPr>
        <p:spPr>
          <a:xfrm>
            <a:off x="844479" y="4345347"/>
            <a:ext cx="10747331" cy="15366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ja-JP" altLang="en-US" sz="3600" dirty="0"/>
              <a:t>本発表に関連し、開示すべき利益相反に該当する</a:t>
            </a:r>
            <a:endParaRPr lang="en-US" altLang="ja-JP" sz="3600" dirty="0"/>
          </a:p>
          <a:p>
            <a:pPr>
              <a:lnSpc>
                <a:spcPct val="150000"/>
              </a:lnSpc>
            </a:pPr>
            <a:r>
              <a:rPr lang="ja-JP" altLang="en-US" sz="3600" dirty="0"/>
              <a:t>項目はありません。</a:t>
            </a:r>
          </a:p>
        </p:txBody>
      </p:sp>
      <p:sp>
        <p:nvSpPr>
          <p:cNvPr id="11" name="サブタイトル 2"/>
          <p:cNvSpPr txBox="1">
            <a:spLocks/>
          </p:cNvSpPr>
          <p:nvPr/>
        </p:nvSpPr>
        <p:spPr>
          <a:xfrm>
            <a:off x="10794505" y="0"/>
            <a:ext cx="1594610" cy="63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【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様式１</a:t>
            </a: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】</a:t>
            </a:r>
            <a:endParaRPr lang="ja-JP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870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580</TotalTime>
  <Words>32</Words>
  <Application>Microsoft Macintosh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Calibri Light</vt:lpstr>
      <vt:lpstr>Office テーマ</vt:lpstr>
      <vt:lpstr>日本産業保健法学会第4回学術大会 利益相反開示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PH_1</dc:creator>
  <cp:lastModifiedBy>嘉彦 等々力</cp:lastModifiedBy>
  <cp:revision>51</cp:revision>
  <dcterms:created xsi:type="dcterms:W3CDTF">2021-05-14T01:17:05Z</dcterms:created>
  <dcterms:modified xsi:type="dcterms:W3CDTF">2024-04-27T06:58:40Z</dcterms:modified>
</cp:coreProperties>
</file>