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  <a:srgbClr val="41719C"/>
    <a:srgbClr val="CC66FF"/>
    <a:srgbClr val="99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48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84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6624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6673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030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6777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7788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4818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42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7573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573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0343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4742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58FB6-F26E-4B48-8695-C987FD8881BE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EA031-D105-4805-9291-663B60762C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901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481484" y="935665"/>
            <a:ext cx="8181031" cy="303958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1673" y="1386727"/>
            <a:ext cx="7760652" cy="1263505"/>
          </a:xfrm>
          <a:noFill/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ja-JP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日本産業保健</a:t>
            </a:r>
            <a:r>
              <a:rPr lang="ja-JP" altLang="en-US" sz="36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法学会第</a:t>
            </a:r>
            <a:r>
              <a:rPr lang="en-US" altLang="ja-JP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3600" b="1" spc="15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回</a:t>
            </a:r>
            <a:r>
              <a:rPr lang="ja-JP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学術大会</a:t>
            </a:r>
            <a:br>
              <a:rPr lang="en-US" altLang="ja-JP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3600" b="1" spc="1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利益相反開示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581433" y="3101293"/>
            <a:ext cx="172996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000" b="1" dirty="0">
                <a:solidFill>
                  <a:srgbClr val="FFFF00"/>
                </a:solidFill>
              </a:rPr>
              <a:t>発表者名</a:t>
            </a: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481484" y="4244276"/>
            <a:ext cx="8060498" cy="1152475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r>
              <a:rPr lang="ja-JP" altLang="en-US" sz="2700" dirty="0"/>
              <a:t>本発表に関連し、開示すべき利益相反に該当する</a:t>
            </a:r>
            <a:endParaRPr lang="en-US" altLang="ja-JP" sz="2700" dirty="0"/>
          </a:p>
          <a:p>
            <a:pPr>
              <a:lnSpc>
                <a:spcPct val="150000"/>
              </a:lnSpc>
            </a:pPr>
            <a:r>
              <a:rPr lang="ja-JP" altLang="en-US" sz="2700" dirty="0"/>
              <a:t>項目はありません。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7508475" y="223147"/>
            <a:ext cx="1555080" cy="47970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様式１</a:t>
            </a:r>
            <a:r>
              <a:rPr lang="en-US" altLang="ja-JP" sz="1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  <a:endParaRPr lang="ja-JP" altLang="en-US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870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855</TotalTime>
  <Words>33</Words>
  <Application>Microsoft Macintosh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日本産業保健法学会第4回学術大会 利益相反開示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PH_1</dc:creator>
  <cp:lastModifiedBy>嘉彦 等々力</cp:lastModifiedBy>
  <cp:revision>65</cp:revision>
  <dcterms:created xsi:type="dcterms:W3CDTF">2021-05-14T01:17:05Z</dcterms:created>
  <dcterms:modified xsi:type="dcterms:W3CDTF">2024-04-27T07:02:53Z</dcterms:modified>
</cp:coreProperties>
</file>