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41719C"/>
    <a:srgbClr val="CC66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住 幸子" userId="738be69533202458" providerId="LiveId" clId="{2FD31251-5CF5-459C-A78C-7CF165F2D743}"/>
    <pc:docChg chg="delSld">
      <pc:chgData name="川住 幸子" userId="738be69533202458" providerId="LiveId" clId="{2FD31251-5CF5-459C-A78C-7CF165F2D743}" dt="2021-08-21T06:52:28.977" v="0" actId="47"/>
      <pc:docMkLst>
        <pc:docMk/>
      </pc:docMkLst>
      <pc:sldChg chg="del">
        <pc:chgData name="川住 幸子" userId="738be69533202458" providerId="LiveId" clId="{2FD31251-5CF5-459C-A78C-7CF165F2D743}" dt="2021-08-21T06:52:28.977" v="0" actId="47"/>
        <pc:sldMkLst>
          <pc:docMk/>
          <pc:sldMk cId="413087040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41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31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60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94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93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45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81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38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29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73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18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17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826718" y="565299"/>
            <a:ext cx="10521863" cy="230560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37257" y="2163021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FF00"/>
                </a:solidFill>
              </a:rPr>
              <a:t>発表者名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1033802" y="2993665"/>
            <a:ext cx="10182838" cy="37424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500"/>
              </a:lnSpc>
            </a:pPr>
            <a:r>
              <a:rPr lang="ja-JP" altLang="en-US" dirty="0"/>
              <a:t>　本発表に関連し開示すべき利益相反の関係にある企業・団体等については、</a:t>
            </a:r>
            <a:endParaRPr lang="en-US" altLang="ja-JP" dirty="0"/>
          </a:p>
          <a:p>
            <a:pPr algn="l">
              <a:lnSpc>
                <a:spcPts val="2500"/>
              </a:lnSpc>
            </a:pPr>
            <a:r>
              <a:rPr lang="ja-JP" altLang="en-US" dirty="0"/>
              <a:t>次に示すとおりです。</a:t>
            </a:r>
            <a:endParaRPr lang="en-US" altLang="ja-JP" dirty="0"/>
          </a:p>
          <a:p>
            <a:pPr algn="l">
              <a:lnSpc>
                <a:spcPts val="2500"/>
              </a:lnSpc>
            </a:pPr>
            <a:r>
              <a:rPr lang="ja-JP" altLang="en-US" dirty="0"/>
              <a:t>　　　　　　　　　　　　      </a:t>
            </a:r>
            <a:r>
              <a:rPr lang="en-US" altLang="ja-JP" dirty="0"/>
              <a:t>A) </a:t>
            </a:r>
            <a:r>
              <a:rPr lang="ja-JP" altLang="en-US" dirty="0"/>
              <a:t>嘱託契約　　　　　　　　　　　　 〇〇企業</a:t>
            </a:r>
            <a:r>
              <a:rPr lang="en-US" altLang="ja-JP" dirty="0"/>
              <a:t>                  </a:t>
            </a:r>
          </a:p>
          <a:p>
            <a:pPr algn="l">
              <a:lnSpc>
                <a:spcPts val="2500"/>
              </a:lnSpc>
            </a:pPr>
            <a:r>
              <a:rPr lang="ja-JP" altLang="en-US" dirty="0"/>
              <a:t>　　　　　　　　　　　　      </a:t>
            </a:r>
            <a:r>
              <a:rPr lang="en-US" altLang="ja-JP" dirty="0"/>
              <a:t>B) </a:t>
            </a:r>
            <a:r>
              <a:rPr lang="ja-JP" altLang="en-US" dirty="0"/>
              <a:t>報酬　　　　　　　　　　　　　　    〇〇企業</a:t>
            </a:r>
            <a:endParaRPr lang="en-US" altLang="ja-JP" dirty="0"/>
          </a:p>
          <a:p>
            <a:pPr algn="l">
              <a:lnSpc>
                <a:spcPts val="2500"/>
              </a:lnSpc>
            </a:pPr>
            <a:r>
              <a:rPr lang="ja-JP" altLang="en-US" dirty="0"/>
              <a:t>　　　　                              </a:t>
            </a:r>
            <a:r>
              <a:rPr lang="en-US" altLang="ja-JP" dirty="0"/>
              <a:t>C) </a:t>
            </a:r>
            <a:r>
              <a:rPr lang="ja-JP" altLang="en-US" dirty="0"/>
              <a:t>研究費・奨学（奨励）寄付金　〇〇企業</a:t>
            </a:r>
            <a:endParaRPr lang="en-US" altLang="ja-JP" dirty="0"/>
          </a:p>
          <a:p>
            <a:pPr algn="l">
              <a:lnSpc>
                <a:spcPts val="2500"/>
              </a:lnSpc>
            </a:pPr>
            <a:r>
              <a:rPr lang="ja-JP" altLang="en-US" dirty="0"/>
              <a:t>　　　　　　　　　　　　　　</a:t>
            </a:r>
            <a:r>
              <a:rPr lang="en-US" altLang="ja-JP" dirty="0"/>
              <a:t>D) </a:t>
            </a:r>
            <a:r>
              <a:rPr lang="ja-JP" altLang="en-US" dirty="0"/>
              <a:t>株式を保有　                              〇〇企業</a:t>
            </a:r>
            <a:endParaRPr lang="en-US" altLang="ja-JP" dirty="0"/>
          </a:p>
          <a:p>
            <a:pPr algn="l">
              <a:lnSpc>
                <a:spcPts val="2500"/>
              </a:lnSpc>
            </a:pPr>
            <a:r>
              <a:rPr lang="ja-JP" altLang="en-US" dirty="0"/>
              <a:t>　　　　　　　　　　　　　　</a:t>
            </a:r>
            <a:r>
              <a:rPr lang="en-US" altLang="ja-JP" dirty="0"/>
              <a:t>E</a:t>
            </a:r>
            <a:r>
              <a:rPr lang="ja-JP" altLang="en-US" dirty="0"/>
              <a:t>）特許権使用料　                         〇〇企業</a:t>
            </a:r>
            <a:endParaRPr lang="en-US" altLang="ja-JP" dirty="0"/>
          </a:p>
          <a:p>
            <a:pPr algn="l">
              <a:lnSpc>
                <a:spcPts val="2500"/>
              </a:lnSpc>
            </a:pPr>
            <a:r>
              <a:rPr lang="ja-JP" altLang="en-US" dirty="0"/>
              <a:t>　　　　　　　　　　　　　　</a:t>
            </a:r>
            <a:r>
              <a:rPr lang="en-US" altLang="ja-JP" dirty="0"/>
              <a:t>F) </a:t>
            </a:r>
            <a:r>
              <a:rPr lang="ja-JP" altLang="en-US" dirty="0"/>
              <a:t>講演料・原稿料　                       〇〇企業</a:t>
            </a:r>
            <a:endParaRPr lang="en-US" altLang="ja-JP" dirty="0"/>
          </a:p>
          <a:p>
            <a:pPr algn="l">
              <a:lnSpc>
                <a:spcPts val="2500"/>
              </a:lnSpc>
            </a:pPr>
            <a:r>
              <a:rPr lang="ja-JP" altLang="en-US" dirty="0"/>
              <a:t>　　　　　　　</a:t>
            </a:r>
            <a:endParaRPr lang="en-US" altLang="ja-JP" dirty="0"/>
          </a:p>
          <a:p>
            <a:pPr algn="l">
              <a:lnSpc>
                <a:spcPts val="2500"/>
              </a:lnSpc>
            </a:pPr>
            <a:endParaRPr lang="ja-JP" altLang="en-US" dirty="0"/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10685762" y="-37270"/>
            <a:ext cx="1549051" cy="63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様式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2】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398424" y="644458"/>
            <a:ext cx="11314176" cy="180748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日本産業保健法学会第</a:t>
            </a:r>
            <a:r>
              <a:rPr lang="en-US" altLang="ja-JP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zh-CN" altLang="en-US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回学術大会</a:t>
            </a:r>
            <a:br>
              <a:rPr lang="zh-CN" altLang="en-US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8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利益相反開示</a:t>
            </a:r>
          </a:p>
        </p:txBody>
      </p:sp>
    </p:spTree>
    <p:extLst>
      <p:ext uri="{BB962C8B-B14F-4D97-AF65-F5344CB8AC3E}">
        <p14:creationId xmlns:p14="http://schemas.microsoft.com/office/powerpoint/2010/main" val="62083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93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PH_1</dc:creator>
  <cp:lastModifiedBy>嘉彦 等々力</cp:lastModifiedBy>
  <cp:revision>53</cp:revision>
  <dcterms:created xsi:type="dcterms:W3CDTF">2021-05-14T01:17:05Z</dcterms:created>
  <dcterms:modified xsi:type="dcterms:W3CDTF">2024-04-27T06:58:38Z</dcterms:modified>
</cp:coreProperties>
</file>