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41719C"/>
    <a:srgbClr val="CC66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48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62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67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03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77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78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81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14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57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57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4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742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017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29609" y="618654"/>
            <a:ext cx="8484781" cy="247542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26300" y="1086832"/>
            <a:ext cx="7891397" cy="1070885"/>
          </a:xfrm>
          <a:noFill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日本産業保健法学会第</a:t>
            </a:r>
            <a:r>
              <a:rPr lang="en-US" altLang="ja-JP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zh-CN" altLang="en-US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回学術大会</a:t>
            </a:r>
            <a:br>
              <a:rPr lang="zh-CN" altLang="en-US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zh-CN" altLang="en-US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利益相反開示</a:t>
            </a:r>
            <a:endParaRPr lang="ja-JP" altLang="en-US" sz="3600" b="1" spc="15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49779" y="2397567"/>
            <a:ext cx="17299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000" b="1" dirty="0">
                <a:solidFill>
                  <a:srgbClr val="FFFF00"/>
                </a:solidFill>
              </a:rPr>
              <a:t>発表者名</a:t>
            </a: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0" y="3333924"/>
            <a:ext cx="8932824" cy="338512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200"/>
              </a:lnSpc>
            </a:pPr>
            <a:r>
              <a:rPr lang="ja-JP" altLang="en-US" dirty="0"/>
              <a:t>　</a:t>
            </a:r>
            <a:r>
              <a:rPr lang="ja-JP" altLang="en-US" sz="2000" dirty="0"/>
              <a:t>本発表に関連し開示すべき利益相反の関係にある企業・団体等については、   </a:t>
            </a:r>
            <a:endParaRPr lang="en-US" altLang="ja-JP" sz="2000" dirty="0"/>
          </a:p>
          <a:p>
            <a:pPr algn="l">
              <a:lnSpc>
                <a:spcPts val="2200"/>
              </a:lnSpc>
            </a:pPr>
            <a:r>
              <a:rPr lang="en-US" altLang="ja-JP" sz="2000" dirty="0"/>
              <a:t>      </a:t>
            </a:r>
            <a:r>
              <a:rPr lang="ja-JP" altLang="en-US" sz="2000" dirty="0"/>
              <a:t>次に示すとおりです。</a:t>
            </a:r>
            <a:endParaRPr lang="en-US" altLang="ja-JP" sz="2000" dirty="0"/>
          </a:p>
          <a:p>
            <a:pPr algn="l">
              <a:lnSpc>
                <a:spcPts val="2200"/>
              </a:lnSpc>
            </a:pPr>
            <a:r>
              <a:rPr lang="ja-JP" altLang="en-US" sz="2000" dirty="0"/>
              <a:t>　　                       </a:t>
            </a:r>
            <a:r>
              <a:rPr lang="en-US" altLang="ja-JP" sz="2000" dirty="0"/>
              <a:t>A) </a:t>
            </a:r>
            <a:r>
              <a:rPr lang="ja-JP" altLang="en-US" sz="2000" dirty="0"/>
              <a:t>嘱託契約　　　　　　　　　　〇〇企業</a:t>
            </a:r>
            <a:r>
              <a:rPr lang="en-US" altLang="ja-JP" sz="2000" dirty="0"/>
              <a:t>                  </a:t>
            </a:r>
          </a:p>
          <a:p>
            <a:pPr algn="l">
              <a:lnSpc>
                <a:spcPts val="2200"/>
              </a:lnSpc>
            </a:pPr>
            <a:r>
              <a:rPr lang="ja-JP" altLang="en-US" sz="2000" dirty="0"/>
              <a:t>　　                       </a:t>
            </a:r>
            <a:r>
              <a:rPr lang="en-US" altLang="ja-JP" sz="2000" dirty="0"/>
              <a:t>B) </a:t>
            </a:r>
            <a:r>
              <a:rPr lang="ja-JP" altLang="en-US" sz="2000" dirty="0"/>
              <a:t>報酬　　　　　　　　　　　　〇〇企業</a:t>
            </a:r>
            <a:endParaRPr lang="en-US" altLang="ja-JP" sz="2000" dirty="0"/>
          </a:p>
          <a:p>
            <a:pPr algn="l">
              <a:lnSpc>
                <a:spcPts val="2200"/>
              </a:lnSpc>
            </a:pPr>
            <a:r>
              <a:rPr lang="ja-JP" altLang="en-US" sz="2000" dirty="0"/>
              <a:t>　                           </a:t>
            </a:r>
            <a:r>
              <a:rPr lang="en-US" altLang="ja-JP" sz="2000" dirty="0"/>
              <a:t>C) </a:t>
            </a:r>
            <a:r>
              <a:rPr lang="ja-JP" altLang="en-US" sz="2000" dirty="0"/>
              <a:t>研究費・奨学（奨励）寄付金　 〇〇企業</a:t>
            </a:r>
            <a:endParaRPr lang="en-US" altLang="ja-JP" sz="2000" dirty="0"/>
          </a:p>
          <a:p>
            <a:pPr algn="l">
              <a:lnSpc>
                <a:spcPts val="2200"/>
              </a:lnSpc>
            </a:pPr>
            <a:r>
              <a:rPr lang="ja-JP" altLang="en-US" sz="2000" dirty="0"/>
              <a:t>　　                       </a:t>
            </a:r>
            <a:r>
              <a:rPr lang="en-US" altLang="ja-JP" sz="2000" dirty="0"/>
              <a:t>D) </a:t>
            </a:r>
            <a:r>
              <a:rPr lang="ja-JP" altLang="en-US" sz="2000" dirty="0"/>
              <a:t>株式を保有　                                    〇〇企業</a:t>
            </a:r>
            <a:endParaRPr lang="en-US" altLang="ja-JP" sz="2000" dirty="0"/>
          </a:p>
          <a:p>
            <a:pPr algn="l">
              <a:lnSpc>
                <a:spcPts val="2200"/>
              </a:lnSpc>
            </a:pPr>
            <a:r>
              <a:rPr lang="ja-JP" altLang="en-US" sz="2000" dirty="0"/>
              <a:t>　　                       </a:t>
            </a:r>
            <a:r>
              <a:rPr lang="en-US" altLang="ja-JP" sz="2000" dirty="0"/>
              <a:t>E) </a:t>
            </a:r>
            <a:r>
              <a:rPr lang="ja-JP" altLang="en-US" sz="2000" dirty="0"/>
              <a:t>特許権使用料　                                〇〇企業</a:t>
            </a:r>
            <a:endParaRPr lang="en-US" altLang="ja-JP" sz="2000" dirty="0"/>
          </a:p>
          <a:p>
            <a:pPr algn="l">
              <a:lnSpc>
                <a:spcPts val="2200"/>
              </a:lnSpc>
            </a:pPr>
            <a:r>
              <a:rPr lang="ja-JP" altLang="en-US" sz="2000" dirty="0"/>
              <a:t>　　                       </a:t>
            </a:r>
            <a:r>
              <a:rPr lang="en-US" altLang="ja-JP" sz="2000" dirty="0"/>
              <a:t>F) </a:t>
            </a:r>
            <a:r>
              <a:rPr lang="ja-JP" altLang="en-US" sz="2000" dirty="0"/>
              <a:t>講演料・原稿料　                            〇〇企業</a:t>
            </a:r>
            <a:endParaRPr lang="en-US" altLang="ja-JP" sz="2000" dirty="0"/>
          </a:p>
          <a:p>
            <a:pPr algn="l">
              <a:lnSpc>
                <a:spcPts val="2200"/>
              </a:lnSpc>
            </a:pPr>
            <a:r>
              <a:rPr lang="ja-JP" altLang="en-US" dirty="0"/>
              <a:t>　　　　　　　</a:t>
            </a:r>
            <a:endParaRPr lang="en-US" altLang="ja-JP" dirty="0"/>
          </a:p>
          <a:p>
            <a:pPr algn="l">
              <a:lnSpc>
                <a:spcPts val="2200"/>
              </a:lnSpc>
            </a:pPr>
            <a:endParaRPr lang="ja-JP" altLang="en-US" dirty="0"/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7599651" y="138954"/>
            <a:ext cx="1491185" cy="47970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様式</a:t>
            </a: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2】</a:t>
            </a:r>
            <a:endParaRPr lang="ja-JP" alt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830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851</TotalTime>
  <Words>94</Words>
  <Application>Microsoft Macintosh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日本産業保健法学会第4回学術大会 利益相反開示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PH_1</dc:creator>
  <cp:lastModifiedBy>嘉彦 等々力</cp:lastModifiedBy>
  <cp:revision>65</cp:revision>
  <dcterms:created xsi:type="dcterms:W3CDTF">2021-05-14T01:17:05Z</dcterms:created>
  <dcterms:modified xsi:type="dcterms:W3CDTF">2024-04-27T06:58:45Z</dcterms:modified>
</cp:coreProperties>
</file>