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41719C"/>
    <a:srgbClr val="CC66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24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67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03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77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78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1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4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7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57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4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74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8FB6-F26E-4B48-8695-C987FD8881B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01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81484" y="935665"/>
            <a:ext cx="8181031" cy="303958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1673" y="1386727"/>
            <a:ext cx="7760652" cy="1263505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日本産業保健</a:t>
            </a:r>
            <a:r>
              <a:rPr lang="ja-JP" altLang="en-US" sz="36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法学会第</a:t>
            </a:r>
            <a:r>
              <a:rPr lang="en-US" altLang="ja-JP" sz="36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36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学術大会</a:t>
            </a:r>
            <a:br>
              <a:rPr lang="en-US" altLang="ja-JP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利益相反開示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81433" y="3101293"/>
            <a:ext cx="17299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000" b="1" dirty="0">
                <a:solidFill>
                  <a:srgbClr val="FFFF00"/>
                </a:solidFill>
              </a:rPr>
              <a:t>発表者名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481484" y="4244276"/>
            <a:ext cx="8060498" cy="115247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2700" dirty="0"/>
              <a:t>本発表に関連し、開示すべき利益相反に該当する</a:t>
            </a:r>
            <a:endParaRPr lang="en-US" altLang="ja-JP" sz="2700" dirty="0"/>
          </a:p>
          <a:p>
            <a:pPr>
              <a:lnSpc>
                <a:spcPct val="150000"/>
              </a:lnSpc>
            </a:pPr>
            <a:r>
              <a:rPr lang="ja-JP" altLang="en-US" sz="2700" dirty="0"/>
              <a:t>項目はありません。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508475" y="223147"/>
            <a:ext cx="1555080" cy="4797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様式１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87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855</TotalTime>
  <Words>33</Words>
  <Application>Microsoft Macintosh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日本産業保健法学会第5回学術大会 利益相反開示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PH_1</dc:creator>
  <cp:lastModifiedBy>嘉彦 等々力</cp:lastModifiedBy>
  <cp:revision>66</cp:revision>
  <dcterms:created xsi:type="dcterms:W3CDTF">2021-05-14T01:17:05Z</dcterms:created>
  <dcterms:modified xsi:type="dcterms:W3CDTF">2025-05-06T01:35:46Z</dcterms:modified>
</cp:coreProperties>
</file>