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4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5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29609" y="618654"/>
            <a:ext cx="8484781" cy="24754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6300" y="1086832"/>
            <a:ext cx="7891397" cy="107088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ja-JP" sz="36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zh-CN" altLang="en-US" sz="36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学術大会</a:t>
            </a:r>
            <a:b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  <a:endParaRPr lang="ja-JP" altLang="en-US" sz="3600" b="1" spc="1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9779" y="2397567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0" y="3333924"/>
            <a:ext cx="8932824" cy="33851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ja-JP" altLang="en-US" dirty="0"/>
              <a:t>　</a:t>
            </a:r>
            <a:r>
              <a:rPr lang="ja-JP" altLang="en-US" sz="2000" dirty="0"/>
              <a:t>本発表に関連し開示すべき利益相反の関係にある企業・団体等については、   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en-US" altLang="ja-JP" sz="2000" dirty="0"/>
              <a:t>      </a:t>
            </a:r>
            <a:r>
              <a:rPr lang="ja-JP" altLang="en-US" sz="2000" dirty="0"/>
              <a:t>次に示すとおりです。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A) </a:t>
            </a:r>
            <a:r>
              <a:rPr lang="ja-JP" altLang="en-US" sz="2000" dirty="0"/>
              <a:t>嘱託契約　　　　　　　　　　〇〇企業</a:t>
            </a:r>
            <a:r>
              <a:rPr lang="en-US" altLang="ja-JP" sz="2000" dirty="0"/>
              <a:t>                  </a:t>
            </a:r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B) </a:t>
            </a:r>
            <a:r>
              <a:rPr lang="ja-JP" altLang="en-US" sz="2000" dirty="0"/>
              <a:t>報酬　　　　　　　　　　　　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                           </a:t>
            </a:r>
            <a:r>
              <a:rPr lang="en-US" altLang="ja-JP" sz="2000" dirty="0"/>
              <a:t>C) </a:t>
            </a:r>
            <a:r>
              <a:rPr lang="ja-JP" altLang="en-US" sz="2000" dirty="0"/>
              <a:t>研究費・奨学（奨励）寄付金　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D) </a:t>
            </a:r>
            <a:r>
              <a:rPr lang="ja-JP" altLang="en-US" sz="2000" dirty="0"/>
              <a:t>株式を保有　    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E) </a:t>
            </a:r>
            <a:r>
              <a:rPr lang="ja-JP" altLang="en-US" sz="2000" dirty="0"/>
              <a:t>特許権使用料　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F) </a:t>
            </a:r>
            <a:r>
              <a:rPr lang="ja-JP" altLang="en-US" sz="2000" dirty="0"/>
              <a:t>講演料・原稿料　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dirty="0"/>
              <a:t>　　　　　　　</a:t>
            </a:r>
            <a:endParaRPr lang="en-US" altLang="ja-JP" dirty="0"/>
          </a:p>
          <a:p>
            <a:pPr algn="l">
              <a:lnSpc>
                <a:spcPts val="2200"/>
              </a:lnSpc>
            </a:pPr>
            <a:endParaRPr lang="ja-JP" altLang="en-US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599651" y="138954"/>
            <a:ext cx="1491185" cy="4797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2】</a:t>
            </a:r>
            <a:endParaRPr lang="ja-JP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3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851</TotalTime>
  <Words>94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日本産業保健法学会第5回学術大会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66</cp:revision>
  <dcterms:created xsi:type="dcterms:W3CDTF">2021-05-14T01:17:05Z</dcterms:created>
  <dcterms:modified xsi:type="dcterms:W3CDTF">2025-05-06T01:35:40Z</dcterms:modified>
</cp:coreProperties>
</file>